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7" r:id="rId2"/>
    <p:sldId id="408" r:id="rId3"/>
    <p:sldId id="409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94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AFD627-1C15-13A5-6F9B-ACD95ACF608A}"/>
              </a:ext>
            </a:extLst>
          </p:cNvPr>
          <p:cNvCxnSpPr>
            <a:cxnSpLocks/>
          </p:cNvCxnSpPr>
          <p:nvPr/>
        </p:nvCxnSpPr>
        <p:spPr>
          <a:xfrm flipV="1">
            <a:off x="1221990" y="3172107"/>
            <a:ext cx="2310519" cy="199910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B05618-802E-0CE4-EA59-EFCE09022BB8}"/>
              </a:ext>
            </a:extLst>
          </p:cNvPr>
          <p:cNvCxnSpPr>
            <a:cxnSpLocks/>
          </p:cNvCxnSpPr>
          <p:nvPr/>
        </p:nvCxnSpPr>
        <p:spPr>
          <a:xfrm flipV="1">
            <a:off x="1221989" y="2391563"/>
            <a:ext cx="4400032" cy="277964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92092E-C4D2-4FAD-C38A-EE0869644512}"/>
              </a:ext>
            </a:extLst>
          </p:cNvPr>
          <p:cNvCxnSpPr>
            <a:cxnSpLocks/>
          </p:cNvCxnSpPr>
          <p:nvPr/>
        </p:nvCxnSpPr>
        <p:spPr>
          <a:xfrm flipV="1">
            <a:off x="1251477" y="2135990"/>
            <a:ext cx="0" cy="304504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90C42C-119C-48E3-2031-9122408D6635}"/>
              </a:ext>
            </a:extLst>
          </p:cNvPr>
          <p:cNvCxnSpPr>
            <a:cxnSpLocks/>
          </p:cNvCxnSpPr>
          <p:nvPr/>
        </p:nvCxnSpPr>
        <p:spPr>
          <a:xfrm flipV="1">
            <a:off x="1221990" y="5033294"/>
            <a:ext cx="3820080" cy="1280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42D35F-FB95-4AAF-9251-DF291E605E79}"/>
              </a:ext>
            </a:extLst>
          </p:cNvPr>
          <p:cNvCxnSpPr>
            <a:cxnSpLocks/>
          </p:cNvCxnSpPr>
          <p:nvPr/>
        </p:nvCxnSpPr>
        <p:spPr>
          <a:xfrm flipV="1">
            <a:off x="1221989" y="3944655"/>
            <a:ext cx="2860704" cy="123638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3FE9E4-1D81-3B3C-F8DB-80FF1AAB2EA5}"/>
              </a:ext>
            </a:extLst>
          </p:cNvPr>
          <p:cNvCxnSpPr>
            <a:cxnSpLocks/>
          </p:cNvCxnSpPr>
          <p:nvPr/>
        </p:nvCxnSpPr>
        <p:spPr>
          <a:xfrm flipV="1">
            <a:off x="1221990" y="3538030"/>
            <a:ext cx="2582286" cy="163317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CBAAAE6-1DA6-DFEA-6DD3-55E198699A0F}"/>
              </a:ext>
            </a:extLst>
          </p:cNvPr>
          <p:cNvCxnSpPr>
            <a:cxnSpLocks/>
          </p:cNvCxnSpPr>
          <p:nvPr/>
        </p:nvCxnSpPr>
        <p:spPr>
          <a:xfrm flipH="1" flipV="1">
            <a:off x="3532509" y="3172107"/>
            <a:ext cx="550184" cy="772548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D71BBC-30A9-0A44-C9A5-BF44F40CA4FB}"/>
                  </a:ext>
                </a:extLst>
              </p:cNvPr>
              <p:cNvSpPr txBox="1"/>
              <p:nvPr/>
            </p:nvSpPr>
            <p:spPr>
              <a:xfrm>
                <a:off x="2237514" y="3600088"/>
                <a:ext cx="629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D71BBC-30A9-0A44-C9A5-BF44F40CA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514" y="3600088"/>
                <a:ext cx="62926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F74F8F-4F9C-63B8-D3FA-7AEC83AF0F23}"/>
                  </a:ext>
                </a:extLst>
              </p:cNvPr>
              <p:cNvSpPr txBox="1"/>
              <p:nvPr/>
            </p:nvSpPr>
            <p:spPr>
              <a:xfrm rot="19630257">
                <a:off x="2837563" y="3574380"/>
                <a:ext cx="629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F74F8F-4F9C-63B8-D3FA-7AEC83AF0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0257">
                <a:off x="2837563" y="3574380"/>
                <a:ext cx="62926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037663-46FE-4470-E055-2C7A0DB6B738}"/>
                  </a:ext>
                </a:extLst>
              </p:cNvPr>
              <p:cNvSpPr txBox="1"/>
              <p:nvPr/>
            </p:nvSpPr>
            <p:spPr>
              <a:xfrm rot="2917207">
                <a:off x="3489645" y="3027254"/>
                <a:ext cx="629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037663-46FE-4470-E055-2C7A0DB6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17207">
                <a:off x="3489645" y="3027254"/>
                <a:ext cx="62926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20A8D-8F02-65E9-5F72-19F1C33952C1}"/>
              </a:ext>
            </a:extLst>
          </p:cNvPr>
          <p:cNvCxnSpPr>
            <a:cxnSpLocks/>
          </p:cNvCxnSpPr>
          <p:nvPr/>
        </p:nvCxnSpPr>
        <p:spPr>
          <a:xfrm>
            <a:off x="3532509" y="3172107"/>
            <a:ext cx="271767" cy="38531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7780F31D-8A7C-303B-8656-D0D3D58BEA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274637"/>
                <a:ext cx="8229600" cy="12363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e-IL" sz="4400" b="0" i="1" kern="100" dirty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sz="4400" b="0" i="1" kern="100" dirty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𝐷</m:t>
                      </m:r>
                      <m:r>
                        <a:rPr lang="he-IL" sz="4400" b="0" i="1" kern="100" dirty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400" b="0" i="1" kern="100" dirty="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𝐸</m:t>
                      </m:r>
                      <m:r>
                        <a:rPr lang="en-US" sz="44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𝑥𝑎𝑚𝑝𝑙𝑒</m:t>
                      </m:r>
                      <m:r>
                        <a:rPr lang="en-US" sz="44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: </m:t>
                      </m:r>
                    </m:oMath>
                  </m:oMathPara>
                </a14:m>
                <a:endParaRPr lang="en-US" sz="4400" b="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𝑅𝑒𝑓</m:t>
                      </m:r>
                      <m:r>
                        <a:rPr lang="en-US" sz="44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𝑙𝑒𝑐𝑡𝑖𝑜𝑛</m:t>
                      </m:r>
                      <m:d>
                        <m:dPr>
                          <m:ctrlPr>
                            <a:rPr lang="en-US" sz="4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en-US" sz="4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4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sz="4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7780F31D-8A7C-303B-8656-D0D3D58BE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74637"/>
                <a:ext cx="8229600" cy="12363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E05004-159B-0F66-9CE9-26C8DFC7A0C5}"/>
                  </a:ext>
                </a:extLst>
              </p:cNvPr>
              <p:cNvSpPr txBox="1"/>
              <p:nvPr/>
            </p:nvSpPr>
            <p:spPr>
              <a:xfrm>
                <a:off x="5810865" y="3862553"/>
                <a:ext cx="6096000" cy="1288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𝑅𝑒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8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y</m:t>
                      </m:r>
                      <m:r>
                        <a:rPr lang="en-US" sz="2800" b="0" i="0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800" b="0" i="0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sz="2800" b="0" i="0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y</m:t>
                      </m:r>
                      <m:r>
                        <a:rPr lang="en-US" sz="2800" b="0" i="0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800" b="0" i="0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d>
                        <m:dPr>
                          <m:ctrlPr>
                            <a:rPr lang="en-US" sz="2800" b="0" i="0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sz="2800" b="0" i="0" kern="100" dirty="0">
                  <a:latin typeface="Cambria Math" panose="02040503050406030204" pitchFamily="18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8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8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E05004-159B-0F66-9CE9-26C8DFC7A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865" y="3862553"/>
                <a:ext cx="6096000" cy="1288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BBDB7D-B4E1-4F49-4277-B03276318363}"/>
                  </a:ext>
                </a:extLst>
              </p:cNvPr>
              <p:cNvSpPr txBox="1"/>
              <p:nvPr/>
            </p:nvSpPr>
            <p:spPr>
              <a:xfrm>
                <a:off x="5810865" y="2781431"/>
                <a:ext cx="6096000" cy="690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sz="28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0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y</m:t>
                      </m:r>
                    </m:oMath>
                  </m:oMathPara>
                </a14:m>
                <a:endParaRPr lang="en-US" sz="2800" b="0" kern="100" dirty="0"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BBDB7D-B4E1-4F49-4277-B03276318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865" y="2781431"/>
                <a:ext cx="6096000" cy="6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95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5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34273-0468-4520-F7F8-52AA4E16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kern="100" dirty="0">
                <a:latin typeface="Cambria Math" panose="02040503050406030204" pitchFamily="18" charset="0"/>
                <a:cs typeface="Arial" panose="020B0604020202020204" pitchFamily="34" charset="0"/>
              </a:rPr>
              <a:t>relaxed-reflect-reflect</a:t>
            </a:r>
            <a:r>
              <a:rPr lang="en-US" b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1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RRR</a:t>
            </a:r>
            <a:r>
              <a:rPr lang="en-US" b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94FA48-EBC9-FBB0-3D3F-CA5E63A74E7F}"/>
                  </a:ext>
                </a:extLst>
              </p:cNvPr>
              <p:cNvSpPr txBox="1"/>
              <p:nvPr/>
            </p:nvSpPr>
            <p:spPr>
              <a:xfrm>
                <a:off x="765328" y="1417638"/>
                <a:ext cx="10658167" cy="2103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𝑅𝑒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𝑅𝑒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𝑅𝑒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24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=…=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94FA48-EBC9-FBB0-3D3F-CA5E63A7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28" y="1417638"/>
                <a:ext cx="10658167" cy="210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E86E05-D74A-924E-5860-707A0F73A2F6}"/>
                  </a:ext>
                </a:extLst>
              </p:cNvPr>
              <p:cNvSpPr txBox="1"/>
              <p:nvPr/>
            </p:nvSpPr>
            <p:spPr>
              <a:xfrm>
                <a:off x="725998" y="3411294"/>
                <a:ext cx="10736826" cy="194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</m:acc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𝑅𝑒</m:t>
                        </m:r>
                        <m:sSub>
                          <m:sSub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𝑅𝑒</m:t>
                            </m:r>
                            <m:sSub>
                              <m:sSub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kern="100" dirty="0"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=…=</m:t>
                    </m:r>
                  </m:oMath>
                </a14:m>
                <a:r>
                  <a:rPr lang="en-US" sz="2400" kern="1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4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24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400" i="1" kern="1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 kern="1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kern="100"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4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  <m:r>
                      <a:rPr lang="en-US" sz="24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  <m:r>
                      <a:rPr lang="en-US" sz="2400" b="0" i="0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US" sz="2400" kern="1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15000"/>
                  </a:lnSpc>
                  <a:spcAft>
                    <a:spcPts val="800"/>
                  </a:spcAft>
                  <a:tabLst>
                    <a:tab pos="180721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p>
                      </m:sSup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E86E05-D74A-924E-5860-707A0F73A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98" y="3411294"/>
                <a:ext cx="10736826" cy="194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30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B878A2-5EB8-F088-087A-202831AEB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C7C-10E5-D536-5E33-849CEE28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kern="100" dirty="0">
                <a:latin typeface="Cambria Math" panose="02040503050406030204" pitchFamily="18" charset="0"/>
                <a:cs typeface="Arial" panose="020B0604020202020204" pitchFamily="34" charset="0"/>
              </a:rPr>
              <a:t>relaxed-reflect-reflect</a:t>
            </a:r>
            <a:r>
              <a:rPr lang="en-US" b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1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RRR</a:t>
            </a:r>
            <a:r>
              <a:rPr lang="en-US" b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B15DAA-6E53-6E94-A4AB-071CCDC2D197}"/>
                  </a:ext>
                </a:extLst>
              </p:cNvPr>
              <p:cNvSpPr txBox="1"/>
              <p:nvPr/>
            </p:nvSpPr>
            <p:spPr>
              <a:xfrm>
                <a:off x="934065" y="1417638"/>
                <a:ext cx="10658167" cy="1728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𝑅𝑒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𝑅𝑒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𝑅𝑒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𝑅𝑒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𝑅𝑒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B15DAA-6E53-6E94-A4AB-071CCDC2D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65" y="1417638"/>
                <a:ext cx="10658167" cy="17289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A3061A-1FDA-055E-CBEC-F0C77C9F1BD3}"/>
                  </a:ext>
                </a:extLst>
              </p:cNvPr>
              <p:cNvSpPr txBox="1"/>
              <p:nvPr/>
            </p:nvSpPr>
            <p:spPr>
              <a:xfrm>
                <a:off x="894735" y="3411544"/>
                <a:ext cx="10736826" cy="2371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Δ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</m:acc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𝑅𝑒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𝑅𝑒</m:t>
                              </m:r>
                              <m:sSub>
                                <m:sSub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</m:acc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</m:acc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15000"/>
                  </a:lnSpc>
                  <a:spcAft>
                    <a:spcPts val="800"/>
                  </a:spcAft>
                  <a:tabLst>
                    <a:tab pos="1807210" algn="l"/>
                  </a:tabLst>
                </a:pPr>
                <a:r>
                  <a:rPr lang="en-US" sz="24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A3061A-1FDA-055E-CBEC-F0C77C9F1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35" y="3411544"/>
                <a:ext cx="10736826" cy="23712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     </a:t>
            </a:r>
            <a:endParaRPr dirty="0"/>
          </a:p>
        </p:txBody>
      </p:sp>
      <p:pic>
        <p:nvPicPr>
          <p:cNvPr id="3" name="Picture 2" descr="fram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frame_0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76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150</Words>
  <Application>Microsoft Office PowerPoint</Application>
  <PresentationFormat>Custom</PresentationFormat>
  <Paragraphs>22</Paragraphs>
  <Slides>153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9" baseType="lpstr">
      <vt:lpstr>Aptos</vt:lpstr>
      <vt:lpstr>Arial</vt:lpstr>
      <vt:lpstr>Calibri</vt:lpstr>
      <vt:lpstr>Cambria Math</vt:lpstr>
      <vt:lpstr>Times New Roman</vt:lpstr>
      <vt:lpstr>Office Theme</vt:lpstr>
      <vt:lpstr>PowerPoint Presentation</vt:lpstr>
      <vt:lpstr>relaxed-reflect-reflect (RRR)</vt:lpstr>
      <vt:lpstr>relaxed-reflect-reflect (RRR)</vt:lpstr>
      <vt:lpstr>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Yoav Harlap</cp:lastModifiedBy>
  <cp:revision>2</cp:revision>
  <dcterms:created xsi:type="dcterms:W3CDTF">2013-01-27T09:14:16Z</dcterms:created>
  <dcterms:modified xsi:type="dcterms:W3CDTF">2025-02-03T19:50:10Z</dcterms:modified>
  <cp:category/>
</cp:coreProperties>
</file>